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326" autoAdjust="0"/>
  </p:normalViewPr>
  <p:slideViewPr>
    <p:cSldViewPr>
      <p:cViewPr varScale="1">
        <p:scale>
          <a:sx n="37" d="100"/>
          <a:sy n="37" d="100"/>
        </p:scale>
        <p:origin x="-15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C8FDD8-A5DA-4E68-BB5A-3E2E28F2E178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99DCBA-B154-413F-A280-BBF0E6CE2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o-isle.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-mail-tutorial.tumblr.com/" TargetMode="External"/><Relationship Id="rId4" Type="http://schemas.openxmlformats.org/officeDocument/2006/relationships/hyperlink" Target="http://host5.evanced.info/sno_isle/evanced/eventsignup.asp?ID=20200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get started. Stop me any time you have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what your</a:t>
            </a:r>
            <a:r>
              <a:rPr lang="en-US" baseline="0" dirty="0" smtClean="0"/>
              <a:t> inbox will </a:t>
            </a:r>
            <a:r>
              <a:rPr lang="en-US" baseline="0" dirty="0" smtClean="0"/>
              <a:t>look </a:t>
            </a:r>
            <a:r>
              <a:rPr lang="en-US" baseline="0" dirty="0" smtClean="0"/>
              <a:t>like. </a:t>
            </a:r>
            <a:r>
              <a:rPr lang="en-US" baseline="0" dirty="0" smtClean="0"/>
              <a:t> And look you got your first e-mail. The service provider sent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what it</a:t>
            </a:r>
            <a:r>
              <a:rPr lang="en-US" baseline="0" dirty="0" smtClean="0"/>
              <a:t> looks like inside. It has tips on using the service. You should keep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forget to sign out. This is very important</a:t>
            </a:r>
            <a:r>
              <a:rPr lang="en-US" baseline="0" dirty="0" smtClean="0"/>
              <a:t> if you are using a public computer, like at a library or if you are sharing a computer with someone.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ea typeface="+mn-ea"/>
                <a:cs typeface="+mn-cs"/>
              </a:rPr>
              <a:t>Want to Learn More?</a:t>
            </a:r>
            <a:br>
              <a:rPr lang="en-US" sz="1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400" dirty="0" smtClean="0">
                <a:solidFill>
                  <a:prstClr val="black"/>
                </a:solidFill>
                <a:ea typeface="+mn-ea"/>
                <a:cs typeface="+mn-cs"/>
              </a:rPr>
              <a:t>Visit  </a:t>
            </a:r>
            <a:r>
              <a:rPr lang="en-US" sz="1400" dirty="0" smtClean="0">
                <a:solidFill>
                  <a:prstClr val="black"/>
                </a:solidFill>
                <a:ea typeface="+mn-ea"/>
                <a:cs typeface="+mn-cs"/>
                <a:hlinkClick r:id="rId3"/>
              </a:rPr>
              <a:t>http://www.sno-isle.org/</a:t>
            </a:r>
            <a:endParaRPr lang="en-US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r>
              <a:rPr lang="en-US" sz="14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400" dirty="0" smtClean="0">
                <a:solidFill>
                  <a:prstClr val="black"/>
                </a:solidFill>
                <a:ea typeface="+mn-ea"/>
                <a:cs typeface="+mn-cs"/>
              </a:rPr>
              <a:t>Look in events for Tech Talk: Basic Computer Skills</a:t>
            </a:r>
            <a:br>
              <a:rPr lang="en-US" sz="1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400" dirty="0" smtClean="0">
                <a:hlinkClick r:id="rId4"/>
              </a:rPr>
              <a:t>http://host5.evanced.info/sno_isle/evanced/eventsignup.asp?ID=20200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400" dirty="0" smtClean="0">
                <a:solidFill>
                  <a:prstClr val="black"/>
                </a:solidFill>
                <a:ea typeface="+mn-ea"/>
                <a:cs typeface="+mn-cs"/>
              </a:rPr>
              <a:t>or call </a:t>
            </a:r>
            <a:r>
              <a:rPr lang="en-US" sz="1400" dirty="0" smtClean="0"/>
              <a:t>877-766-4753 and</a:t>
            </a:r>
            <a:r>
              <a:rPr lang="en-US" sz="1400" baseline="0" dirty="0" smtClean="0"/>
              <a:t> ask how you can learn more about e-mail and computers.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Online tutorial at </a:t>
            </a:r>
            <a:r>
              <a:rPr lang="en-US" sz="1400" dirty="0" smtClean="0">
                <a:hlinkClick r:id="rId5"/>
              </a:rPr>
              <a:t>http://e-mail-tutorial.tumblr.com/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400" dirty="0" smtClean="0"/>
              <a:t>Hotmail is just one of three free e-mail services</a:t>
            </a:r>
            <a:br>
              <a:rPr lang="en-US" sz="1400" dirty="0" smtClean="0"/>
            </a:br>
            <a:r>
              <a:rPr lang="en-US" sz="1400" dirty="0" smtClean="0"/>
              <a:t>It’s a Microsoft Network product</a:t>
            </a:r>
            <a:br>
              <a:rPr lang="en-US" sz="1400" dirty="0" smtClean="0"/>
            </a:br>
            <a:r>
              <a:rPr lang="en-US" sz="1400" dirty="0" smtClean="0"/>
              <a:t>Gmail and Yahoo are other free products, offered by Google and Yahoo. </a:t>
            </a:r>
          </a:p>
          <a:p>
            <a:pPr algn="l"/>
            <a:r>
              <a:rPr lang="en-US" sz="1400" dirty="0" smtClean="0"/>
              <a:t>They are free, paid for by advertising, kind of like network television.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</a:t>
            </a:r>
            <a:r>
              <a:rPr lang="en-US" baseline="0" dirty="0" smtClean="0"/>
              <a:t> web-based e-mail makes it easy to sign up. Click sign up and follow the directions.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an e-mail</a:t>
            </a:r>
            <a:r>
              <a:rPr lang="en-US" baseline="0" dirty="0" smtClean="0"/>
              <a:t> address</a:t>
            </a:r>
          </a:p>
          <a:p>
            <a:r>
              <a:rPr lang="en-US" baseline="0" dirty="0" smtClean="0"/>
              <a:t>Try to pick a name that you and your friends will remember. I use my last name, which is really uncommon. My mother uses her first initial and last name. My mom set up an e-mail for my dad using a nickname. It’s up to you, but if you have a common name, it might not be available and the e-mail provider will offer you options.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an e-mail</a:t>
            </a:r>
            <a:r>
              <a:rPr lang="en-US" baseline="0" dirty="0" smtClean="0"/>
              <a:t> address</a:t>
            </a:r>
          </a:p>
          <a:p>
            <a:r>
              <a:rPr lang="en-US" baseline="0" dirty="0" smtClean="0"/>
              <a:t>Try to pick a name that you and your friends will remember. I use my last name, which is really uncommon. My mother uses her first initial and last name. My mom set up an e-mail for my dad using a nickname. It’s up to you, but if you have a common name, it might not be available and the e-mail provider will offer you options.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Pick a password. </a:t>
            </a:r>
          </a:p>
          <a:p>
            <a:endParaRPr lang="en-US" sz="1400" b="0" dirty="0" smtClean="0">
              <a:solidFill>
                <a:schemeClr val="tx1"/>
              </a:solidFill>
            </a:endParaRPr>
          </a:p>
          <a:p>
            <a:r>
              <a:rPr lang="en-US" sz="1400" b="0" dirty="0" smtClean="0">
                <a:solidFill>
                  <a:schemeClr val="tx1"/>
                </a:solidFill>
              </a:rPr>
              <a:t>It needs to be hard to guess but easy for you to remember. </a:t>
            </a:r>
            <a:br>
              <a:rPr lang="en-US" sz="1400" b="0" dirty="0" smtClean="0">
                <a:solidFill>
                  <a:schemeClr val="tx1"/>
                </a:solidFill>
              </a:rPr>
            </a:br>
            <a:endParaRPr lang="en-US" sz="1400" b="0" dirty="0" smtClean="0">
              <a:solidFill>
                <a:schemeClr val="tx1"/>
              </a:solidFill>
            </a:endParaRPr>
          </a:p>
          <a:p>
            <a:r>
              <a:rPr lang="en-US" sz="1400" b="0" dirty="0" smtClean="0">
                <a:solidFill>
                  <a:schemeClr val="tx1"/>
                </a:solidFill>
              </a:rPr>
              <a:t>You want it to have numbers and letters and possibly symbols like “&amp;.”</a:t>
            </a:r>
          </a:p>
          <a:p>
            <a:endParaRPr lang="en-US" sz="1400" b="0" dirty="0" smtClean="0">
              <a:solidFill>
                <a:schemeClr val="tx1"/>
              </a:solidFill>
            </a:endParaRPr>
          </a:p>
          <a:p>
            <a:r>
              <a:rPr lang="en-US" sz="1400" b="0" dirty="0" smtClean="0">
                <a:solidFill>
                  <a:schemeClr val="tx1"/>
                </a:solidFill>
              </a:rPr>
              <a:t>The</a:t>
            </a:r>
            <a:r>
              <a:rPr lang="en-US" sz="1400" b="0" baseline="0" dirty="0" smtClean="0">
                <a:solidFill>
                  <a:schemeClr val="tx1"/>
                </a:solidFill>
              </a:rPr>
              <a:t> program will give you tips as to its strength.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</a:t>
            </a:r>
            <a:r>
              <a:rPr lang="en-US" baseline="0" dirty="0" smtClean="0"/>
              <a:t> a question. If you forget your password, the e-mail provider will ask you the question. They are usually questions like the name of your first pet, where your mother was born.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nonsense word</a:t>
            </a:r>
            <a:r>
              <a:rPr lang="en-US" baseline="0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how the </a:t>
            </a:r>
            <a:r>
              <a:rPr lang="en-US" dirty="0" smtClean="0"/>
              <a:t>e-mail program</a:t>
            </a:r>
            <a:r>
              <a:rPr lang="en-US" baseline="0" dirty="0" smtClean="0"/>
              <a:t> </a:t>
            </a:r>
            <a:r>
              <a:rPr lang="en-US" dirty="0" smtClean="0"/>
              <a:t>determines </a:t>
            </a:r>
            <a:r>
              <a:rPr lang="en-US" dirty="0" smtClean="0"/>
              <a:t>that you’re a person and not a SPAMMER.</a:t>
            </a:r>
            <a:r>
              <a:rPr lang="en-US" baseline="0" dirty="0" smtClean="0"/>
              <a:t> If you can’t read the letters, click “new” or “audio”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step is to</a:t>
            </a:r>
            <a:r>
              <a:rPr lang="en-US" baseline="0" dirty="0" smtClean="0"/>
              <a:t> accept the terms of the agreement. Click on the blue words to read the agreements before you accept.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9DCBA-B154-413F-A280-BBF0E6CE29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0B8E6-E97A-40F3-8C4E-8E596C959044}" type="datetimeFigureOut">
              <a:rPr lang="en-US" smtClean="0"/>
              <a:pPr/>
              <a:t>10/28/2010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CD2E-4C8B-48A8-89CD-45C35D607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o-isle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mail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hyperlink" Target="http://www.gmail.com/" TargetMode="External"/><Relationship Id="rId4" Type="http://schemas.openxmlformats.org/officeDocument/2006/relationships/hyperlink" Target="http://mail.yahoo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your-name@hot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hyperlink" Target="mailto:nickname@yahoo.com" TargetMode="External"/><Relationship Id="rId4" Type="http://schemas.openxmlformats.org/officeDocument/2006/relationships/hyperlink" Target="mailto:your-name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nickname@yahoo.com" TargetMode="External"/><Relationship Id="rId5" Type="http://schemas.openxmlformats.org/officeDocument/2006/relationships/hyperlink" Target="mailto:your-name@gmail.com" TargetMode="External"/><Relationship Id="rId4" Type="http://schemas.openxmlformats.org/officeDocument/2006/relationships/hyperlink" Target="mailto:your-name@hot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1"/>
            <a:ext cx="9144000" cy="1828799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Web-based e-mail 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276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It’s free and easy</a:t>
            </a:r>
          </a:p>
          <a:p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 – Yahoo – Hotmail</a:t>
            </a:r>
          </a:p>
          <a:p>
            <a:endParaRPr lang="en-US" sz="2400" i="1" dirty="0" smtClean="0">
              <a:solidFill>
                <a:srgbClr val="002060"/>
              </a:solidFill>
            </a:endParaRPr>
          </a:p>
          <a:p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By Marta Murvosh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gree-service_agreement.p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7848600" cy="1608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114800"/>
            <a:ext cx="9144000" cy="27432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We’re almost done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ree-service_agreement.png"/>
          <p:cNvPicPr>
            <a:picLocks noChangeAspect="1"/>
          </p:cNvPicPr>
          <p:nvPr/>
        </p:nvPicPr>
        <p:blipFill>
          <a:blip r:embed="rId3"/>
          <a:srcRect l="26003" t="1226" r="10006"/>
          <a:stretch>
            <a:fillRect/>
          </a:stretch>
        </p:blipFill>
        <p:spPr>
          <a:xfrm>
            <a:off x="457200" y="1143000"/>
            <a:ext cx="8153400" cy="257996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1981200" y="3276600"/>
            <a:ext cx="20574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3962400"/>
            <a:ext cx="9144000" cy="28956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</a:t>
            </a:r>
            <a:r>
              <a:rPr lang="en-US" sz="6000" b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“I accept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ccount_all_set_up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7543" r="13272"/>
          <a:stretch>
            <a:fillRect/>
          </a:stretch>
        </p:blipFill>
        <p:spPr>
          <a:xfrm>
            <a:off x="0" y="0"/>
            <a:ext cx="9134152" cy="38966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114800"/>
            <a:ext cx="9144000" cy="27432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Inbox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first e-mail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648200" y="1828800"/>
            <a:ext cx="7620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irst_e-mail_and_directions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87204" y="612775"/>
            <a:ext cx="7516275" cy="38295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876800"/>
            <a:ext cx="9144000" cy="19812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e-mail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 descr="Account_all_set_up.png"/>
          <p:cNvPicPr>
            <a:picLocks noChangeAspect="1"/>
          </p:cNvPicPr>
          <p:nvPr/>
        </p:nvPicPr>
        <p:blipFill>
          <a:blip r:embed="rId3"/>
          <a:srcRect l="34361" t="27543" r="1602" b="15780"/>
          <a:stretch>
            <a:fillRect/>
          </a:stretch>
        </p:blipFill>
        <p:spPr>
          <a:xfrm>
            <a:off x="1524000" y="762000"/>
            <a:ext cx="62484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876800"/>
            <a:ext cx="9144000" cy="19812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Sign out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Placeholder 4" descr="don't_forget_to_sign_up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32258" r="3909" b="30819"/>
          <a:stretch>
            <a:fillRect/>
          </a:stretch>
        </p:blipFill>
        <p:spPr>
          <a:xfrm>
            <a:off x="3124200" y="3352800"/>
            <a:ext cx="2971800" cy="13684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9" name="Elbow Connector 8"/>
          <p:cNvCxnSpPr/>
          <p:nvPr/>
        </p:nvCxnSpPr>
        <p:spPr>
          <a:xfrm rot="5400000" flipH="1" flipV="1">
            <a:off x="6438900" y="1714500"/>
            <a:ext cx="1600200" cy="6096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7400" y="4495800"/>
            <a:ext cx="609600" cy="3048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6600"/>
            <a:ext cx="9144000" cy="3581400"/>
          </a:xfrm>
        </p:spPr>
        <p:txBody>
          <a:bodyPr anchor="t">
            <a:noAutofit/>
          </a:bodyPr>
          <a:lstStyle/>
          <a:p>
            <a:pPr lvl="0" algn="ctr">
              <a:defRPr/>
            </a:pPr>
            <a:r>
              <a:rPr lang="en-US" sz="6000" dirty="0" smtClean="0">
                <a:solidFill>
                  <a:prstClr val="black"/>
                </a:solidFill>
                <a:ea typeface="+mn-ea"/>
                <a:cs typeface="+mn-cs"/>
              </a:rPr>
              <a:t>Want to Learn More?</a:t>
            </a:r>
            <a:br>
              <a:rPr lang="en-US" sz="6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  <a:t>Visit  </a:t>
            </a: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  <a:hlinkClick r:id="rId3"/>
              </a:rPr>
              <a:t>http://www.sno-isle.org</a:t>
            </a: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  <a:hlinkClick r:id="rId3"/>
              </a:rPr>
              <a:t>/</a:t>
            </a: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600" dirty="0" smtClean="0">
                <a:solidFill>
                  <a:prstClr val="black"/>
                </a:solidFill>
                <a:ea typeface="+mn-ea"/>
                <a:cs typeface="+mn-cs"/>
              </a:rPr>
              <a:t>or call  </a:t>
            </a:r>
            <a:r>
              <a:rPr lang="en-US" sz="3600" dirty="0" smtClean="0"/>
              <a:t>877-766-4753</a:t>
            </a:r>
            <a:endParaRPr lang="en-US" sz="3600" dirty="0"/>
          </a:p>
        </p:txBody>
      </p:sp>
      <p:pic>
        <p:nvPicPr>
          <p:cNvPr id="5" name="Picture Placeholder 4" descr="sno_isle_logo.pn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1524000" y="1295400"/>
            <a:ext cx="6077081" cy="20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2362200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smtClean="0"/>
              <a:t>Web-based e-mail</a:t>
            </a:r>
            <a:r>
              <a:rPr lang="en-US" sz="4800" b="0" dirty="0" smtClean="0">
                <a:hlinkClick r:id="rId3"/>
              </a:rPr>
              <a:t/>
            </a:r>
            <a:br>
              <a:rPr lang="en-US" sz="4800" b="0" dirty="0" smtClean="0">
                <a:hlinkClick r:id="rId3"/>
              </a:rPr>
            </a:br>
            <a:r>
              <a:rPr lang="en-US" sz="3200" b="0" dirty="0" smtClean="0">
                <a:hlinkClick r:id="rId3"/>
              </a:rPr>
              <a:t>http://www.hotmail.com/ 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2400" b="0" dirty="0" smtClean="0">
                <a:hlinkClick r:id="rId4"/>
              </a:rPr>
              <a:t>http://mail.yahoo.com/</a:t>
            </a:r>
            <a:r>
              <a:rPr lang="en-US" sz="2400" b="0" dirty="0" smtClean="0"/>
              <a:t> or </a:t>
            </a:r>
            <a:r>
              <a:rPr lang="en-US" sz="2400" b="0" dirty="0" smtClean="0">
                <a:hlinkClick r:id="rId5"/>
              </a:rPr>
              <a:t>http://www.gmail.com</a:t>
            </a:r>
            <a:endParaRPr lang="en-US" sz="2400" b="0" dirty="0"/>
          </a:p>
        </p:txBody>
      </p:sp>
      <p:pic>
        <p:nvPicPr>
          <p:cNvPr id="7" name="Picture Placeholder 6" descr="big_screen_shot_1.png"/>
          <p:cNvPicPr>
            <a:picLocks noGrp="1" noChangeAspect="1"/>
          </p:cNvPicPr>
          <p:nvPr>
            <p:ph type="pic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1524000" y="609600"/>
            <a:ext cx="59436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828800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</a:rPr>
              <a:t>To start, just click </a:t>
            </a:r>
            <a:r>
              <a:rPr lang="en-US" sz="4800" u="sng" dirty="0" smtClean="0">
                <a:solidFill>
                  <a:srgbClr val="002060"/>
                </a:solidFill>
              </a:rPr>
              <a:t>Sign up</a:t>
            </a:r>
            <a:endParaRPr lang="en-US" sz="4800" u="sng" dirty="0">
              <a:solidFill>
                <a:srgbClr val="002060"/>
              </a:solidFill>
            </a:endParaRPr>
          </a:p>
        </p:txBody>
      </p:sp>
      <p:pic>
        <p:nvPicPr>
          <p:cNvPr id="5" name="Picture Placeholder 4" descr="Close_up_of_sign_up_3_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1662" t="37547" r="46178" b="6132"/>
          <a:stretch>
            <a:fillRect/>
          </a:stretch>
        </p:blipFill>
        <p:spPr>
          <a:xfrm>
            <a:off x="2286000" y="533400"/>
            <a:ext cx="4495800" cy="4149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828800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</a:rPr>
              <a:t>Select an e-mail address </a:t>
            </a:r>
            <a:br>
              <a:rPr lang="en-US" sz="4800" dirty="0" smtClean="0">
                <a:solidFill>
                  <a:prstClr val="black"/>
                </a:solidFill>
              </a:rPr>
            </a:br>
            <a:r>
              <a:rPr lang="en-US" sz="2800" b="0" dirty="0" smtClean="0">
                <a:hlinkClick r:id="rId3"/>
              </a:rPr>
              <a:t>your-name@hotmail.com</a:t>
            </a:r>
            <a:r>
              <a:rPr lang="en-US" sz="2800" b="0" dirty="0" smtClean="0"/>
              <a:t> </a:t>
            </a:r>
            <a:br>
              <a:rPr lang="en-US" sz="2800" b="0" dirty="0" smtClean="0"/>
            </a:br>
            <a:r>
              <a:rPr lang="en-US" sz="2800" b="0" dirty="0" smtClean="0">
                <a:hlinkClick r:id="rId4"/>
              </a:rPr>
              <a:t>your-name@gmail.com</a:t>
            </a:r>
            <a:r>
              <a:rPr lang="en-US" sz="2800" b="0" dirty="0" smtClean="0"/>
              <a:t> – </a:t>
            </a:r>
            <a:r>
              <a:rPr lang="en-US" sz="2800" b="0" dirty="0" smtClean="0">
                <a:hlinkClick r:id="rId5"/>
              </a:rPr>
              <a:t>nickname@yahoo.com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endParaRPr lang="en-US" sz="2800" b="0" dirty="0"/>
          </a:p>
        </p:txBody>
      </p:sp>
      <p:pic>
        <p:nvPicPr>
          <p:cNvPr id="5" name="Picture Placeholder 4" descr="Email_sign_up_4.png"/>
          <p:cNvPicPr>
            <a:picLocks noGrp="1" noChangeAspect="1"/>
          </p:cNvPicPr>
          <p:nvPr>
            <p:ph type="pic" idx="1"/>
          </p:nvPr>
        </p:nvPicPr>
        <p:blipFill>
          <a:blip r:embed="rId6"/>
          <a:stretch>
            <a:fillRect/>
          </a:stretch>
        </p:blipFill>
        <p:spPr>
          <a:xfrm>
            <a:off x="2345500" y="612775"/>
            <a:ext cx="43799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ick_an_e-mail_name_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28600" y="1524000"/>
            <a:ext cx="8591941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289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 an e-mail address 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your-name@hotmail.com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your-name@gmail.com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6"/>
              </a:rPr>
              <a:t>nickname@yahoo.com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V="1">
            <a:off x="3390900" y="2857500"/>
            <a:ext cx="1447800" cy="1219200"/>
          </a:xfrm>
          <a:prstGeom prst="bentConnector3">
            <a:avLst>
              <a:gd name="adj1" fmla="val 28469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enter_a_password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381000" y="1447800"/>
            <a:ext cx="8349461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289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Pick a password</a:t>
            </a:r>
            <a:b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Hard to guess but easy to remember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V="1">
            <a:off x="3581400" y="2286000"/>
            <a:ext cx="1752600" cy="17526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ecret_question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838200" y="762000"/>
            <a:ext cx="7467644" cy="25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289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question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 answer should be something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your friends </a:t>
            </a:r>
            <a:r>
              <a:rPr lang="en-US" sz="3600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don’t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know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ill_out_the_rest_of_the_informatioin.p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24000" y="533400"/>
            <a:ext cx="6132512" cy="50053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Finish filling out the form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ill_out_the_rest_of_the_informatioin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593" t="57577" r="9896"/>
          <a:stretch>
            <a:fillRect/>
          </a:stretch>
        </p:blipFill>
        <p:spPr>
          <a:xfrm>
            <a:off x="1752600" y="1371600"/>
            <a:ext cx="5676696" cy="29552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953000"/>
            <a:ext cx="9144000" cy="19050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Don’t forget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6200000" flipV="1">
            <a:off x="3086100" y="2324100"/>
            <a:ext cx="762000" cy="533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33E31"/>
      </a:dk2>
      <a:lt2>
        <a:srgbClr val="464653"/>
      </a:lt2>
      <a:accent1>
        <a:srgbClr val="002060"/>
      </a:accent1>
      <a:accent2>
        <a:srgbClr val="633E31"/>
      </a:accent2>
      <a:accent3>
        <a:srgbClr val="352B40"/>
      </a:accent3>
      <a:accent4>
        <a:srgbClr val="B292CA"/>
      </a:accent4>
      <a:accent5>
        <a:srgbClr val="B88472"/>
      </a:accent5>
      <a:accent6>
        <a:srgbClr val="8857AD"/>
      </a:accent6>
      <a:hlink>
        <a:srgbClr val="002060"/>
      </a:hlink>
      <a:folHlink>
        <a:srgbClr val="7030A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467</Words>
  <Application>Microsoft Office PowerPoint</Application>
  <PresentationFormat>On-screen Show (4:3)</PresentationFormat>
  <Paragraphs>62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Web-based e-mail </vt:lpstr>
      <vt:lpstr>Web-based e-mail http://www.hotmail.com/  http://mail.yahoo.com/ or http://www.gmail.com</vt:lpstr>
      <vt:lpstr>To start, just click Sign up</vt:lpstr>
      <vt:lpstr>Select an e-mail address  your-name@hotmail.com  your-name@gmail.com – nickname@yahoo.com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Want to Learn More? Visit  http://www.sno-isle.org/ or call  877-766-4753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Marta Murvosh</dc:creator>
  <cp:lastModifiedBy>Marta Murvosh</cp:lastModifiedBy>
  <cp:revision>36</cp:revision>
  <dcterms:created xsi:type="dcterms:W3CDTF">2010-10-28T03:10:27Z</dcterms:created>
  <dcterms:modified xsi:type="dcterms:W3CDTF">2010-10-28T17:23:24Z</dcterms:modified>
</cp:coreProperties>
</file>